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7" r:id="rId4"/>
    <p:sldId id="266" r:id="rId5"/>
    <p:sldId id="264" r:id="rId6"/>
    <p:sldId id="265" r:id="rId7"/>
    <p:sldId id="262" r:id="rId8"/>
    <p:sldId id="261" r:id="rId9"/>
    <p:sldId id="260" r:id="rId10"/>
    <p:sldId id="258" r:id="rId11"/>
    <p:sldId id="257" r:id="rId1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1D515-79F4-44DA-867D-A7E79B3246F0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1F624-1A43-4ADA-9C02-6125B831C2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F624-1A43-4ADA-9C02-6125B831C21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F624-1A43-4ADA-9C02-6125B831C216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F624-1A43-4ADA-9C02-6125B831C21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F624-1A43-4ADA-9C02-6125B831C21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F624-1A43-4ADA-9C02-6125B831C21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F624-1A43-4ADA-9C02-6125B831C216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F624-1A43-4ADA-9C02-6125B831C21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F624-1A43-4ADA-9C02-6125B831C216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F624-1A43-4ADA-9C02-6125B831C216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F624-1A43-4ADA-9C02-6125B831C21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F624-1A43-4ADA-9C02-6125B831C21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B86E-8C43-47C1-81D2-3F57AD9B5FE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0715-CA81-42BA-B6C4-DDB884611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557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B86E-8C43-47C1-81D2-3F57AD9B5FE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0715-CA81-42BA-B6C4-DDB884611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372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B86E-8C43-47C1-81D2-3F57AD9B5FE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0715-CA81-42BA-B6C4-DDB884611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919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B86E-8C43-47C1-81D2-3F57AD9B5FE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0715-CA81-42BA-B6C4-DDB884611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430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B86E-8C43-47C1-81D2-3F57AD9B5FE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0715-CA81-42BA-B6C4-DDB884611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183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B86E-8C43-47C1-81D2-3F57AD9B5FE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0715-CA81-42BA-B6C4-DDB884611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039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B86E-8C43-47C1-81D2-3F57AD9B5FE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0715-CA81-42BA-B6C4-DDB884611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583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B86E-8C43-47C1-81D2-3F57AD9B5FE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0715-CA81-42BA-B6C4-DDB884611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901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B86E-8C43-47C1-81D2-3F57AD9B5FE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0715-CA81-42BA-B6C4-DDB884611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002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B86E-8C43-47C1-81D2-3F57AD9B5FE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0715-CA81-42BA-B6C4-DDB884611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576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B86E-8C43-47C1-81D2-3F57AD9B5FE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0715-CA81-42BA-B6C4-DDB884611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048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4B86E-8C43-47C1-81D2-3F57AD9B5FE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50715-CA81-42BA-B6C4-DDB884611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845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 GPS setup for </a:t>
            </a:r>
            <a:r>
              <a:rPr lang="en-US" dirty="0" err="1" smtClean="0"/>
              <a:t>ArcPad</a:t>
            </a:r>
            <a:r>
              <a:rPr lang="en-US" dirty="0" smtClean="0"/>
              <a:t> on </a:t>
            </a:r>
            <a:r>
              <a:rPr lang="en-US" dirty="0" smtClean="0"/>
              <a:t>Mesa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14APR2016</a:t>
            </a:r>
          </a:p>
          <a:p>
            <a:r>
              <a:rPr lang="en-US" dirty="0" smtClean="0"/>
              <a:t>Juniper Systems,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175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Select GPS/Rangefinder Debug to confirm the connection works. NMEA data will display on the screen.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347" y="2133600"/>
            <a:ext cx="3771305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5295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Select GPS Position Window to confirm position data is being received. 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347" y="2133600"/>
            <a:ext cx="3771305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399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From the Mesa 2 home screen access the Settings control panel</a:t>
            </a:r>
            <a:endParaRPr lang="en-US" sz="2800" dirty="0"/>
          </a:p>
        </p:txBody>
      </p:sp>
      <p:pic>
        <p:nvPicPr>
          <p:cNvPr id="4" name="Image1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43347" y="2133600"/>
            <a:ext cx="3771305" cy="603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102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Select “Devices”, where the </a:t>
            </a:r>
            <a:r>
              <a:rPr lang="en-US" sz="2800" dirty="0" err="1" smtClean="0"/>
              <a:t>bluetooth</a:t>
            </a:r>
            <a:r>
              <a:rPr lang="en-US" sz="2800" dirty="0" smtClean="0"/>
              <a:t> control panel is located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347" y="2133600"/>
            <a:ext cx="3771305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636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Select “Bluetooth” to access the </a:t>
            </a:r>
            <a:r>
              <a:rPr lang="en-US" sz="2800" dirty="0" err="1" smtClean="0"/>
              <a:t>bluetooth</a:t>
            </a:r>
            <a:r>
              <a:rPr lang="en-US" sz="2800" dirty="0" smtClean="0"/>
              <a:t> control panel</a:t>
            </a:r>
            <a:endParaRPr lang="en-US" sz="2800" dirty="0"/>
          </a:p>
        </p:txBody>
      </p:sp>
      <p:pic>
        <p:nvPicPr>
          <p:cNvPr id="4" name="Image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43347" y="2133600"/>
            <a:ext cx="3771305" cy="603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09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Slide the Bluetooth slider to “ON” to enable Bluetooth.  Available devices will begin to appear in a list below</a:t>
            </a:r>
            <a:endParaRPr lang="en-US" sz="2800" dirty="0"/>
          </a:p>
        </p:txBody>
      </p:sp>
      <p:pic>
        <p:nvPicPr>
          <p:cNvPr id="4" name="Image5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43347" y="2133600"/>
            <a:ext cx="3771305" cy="603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709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Click on the “Arrow 100 xxx” </a:t>
            </a:r>
            <a:r>
              <a:rPr lang="en-US" sz="2800" dirty="0" smtClean="0"/>
              <a:t>or similar GPS </a:t>
            </a:r>
            <a:r>
              <a:rPr lang="en-US" sz="2800" dirty="0" err="1" smtClean="0"/>
              <a:t>bluetooth</a:t>
            </a:r>
            <a:r>
              <a:rPr lang="en-US" sz="2800" dirty="0" smtClean="0"/>
              <a:t> </a:t>
            </a:r>
            <a:r>
              <a:rPr lang="en-US" sz="2800" dirty="0" smtClean="0"/>
              <a:t>device, and click on “pair”. PC will display “connected”.  </a:t>
            </a:r>
            <a:endParaRPr lang="en-US" sz="2800" dirty="0"/>
          </a:p>
        </p:txBody>
      </p:sp>
      <p:pic>
        <p:nvPicPr>
          <p:cNvPr id="4" name="Image4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43347" y="2133600"/>
            <a:ext cx="3771305" cy="603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2828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Check the outgoing com port assigned to the </a:t>
            </a:r>
            <a:r>
              <a:rPr lang="en-US" sz="2800" dirty="0" smtClean="0"/>
              <a:t>BT GPS; </a:t>
            </a:r>
            <a:r>
              <a:rPr lang="en-US" sz="2800" dirty="0" smtClean="0"/>
              <a:t>this is the port that you will select in </a:t>
            </a:r>
            <a:r>
              <a:rPr lang="en-US" sz="2800" dirty="0" err="1" smtClean="0"/>
              <a:t>ArcPad</a:t>
            </a:r>
            <a:r>
              <a:rPr lang="en-US" sz="2800" dirty="0" smtClean="0"/>
              <a:t>. Close the Settings control panel</a:t>
            </a:r>
            <a:endParaRPr lang="en-US" sz="2800" dirty="0"/>
          </a:p>
        </p:txBody>
      </p:sp>
      <p:pic>
        <p:nvPicPr>
          <p:cNvPr id="4" name="Image7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43347" y="2133600"/>
            <a:ext cx="3771305" cy="603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3695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Launch </a:t>
            </a:r>
            <a:r>
              <a:rPr lang="en-US" sz="2800" dirty="0" err="1" smtClean="0"/>
              <a:t>ArcPad</a:t>
            </a:r>
            <a:r>
              <a:rPr lang="en-US" sz="2800" dirty="0" smtClean="0"/>
              <a:t>.  Select GPS Preferences.</a:t>
            </a:r>
            <a:endParaRPr lang="en-US" sz="2800" dirty="0"/>
          </a:p>
        </p:txBody>
      </p:sp>
      <p:pic>
        <p:nvPicPr>
          <p:cNvPr id="4" name="Image8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43347" y="2133600"/>
            <a:ext cx="3771305" cy="603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80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Select “NMEA 0183”, and select the com port for the connected </a:t>
            </a:r>
            <a:r>
              <a:rPr lang="en-US" sz="2800" dirty="0" err="1" smtClean="0"/>
              <a:t>bluetooth</a:t>
            </a:r>
            <a:r>
              <a:rPr lang="en-US" sz="2800" dirty="0" smtClean="0"/>
              <a:t> port. (baud rate setting not required for </a:t>
            </a:r>
            <a:r>
              <a:rPr lang="en-US" sz="2800" dirty="0" err="1" smtClean="0"/>
              <a:t>bluetooth</a:t>
            </a:r>
            <a:r>
              <a:rPr lang="en-US" sz="2800" dirty="0" smtClean="0"/>
              <a:t> connection). Press OK.</a:t>
            </a:r>
            <a:endParaRPr lang="en-US" sz="2800" dirty="0"/>
          </a:p>
        </p:txBody>
      </p:sp>
      <p:pic>
        <p:nvPicPr>
          <p:cNvPr id="4" name="Image9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43347" y="2133600"/>
            <a:ext cx="3771305" cy="603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093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197</Words>
  <Application>Microsoft Office PowerPoint</Application>
  <PresentationFormat>On-screen Show (4:3)</PresentationFormat>
  <Paragraphs>24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External GPS setup for ArcPad on Mesa 2</vt:lpstr>
      <vt:lpstr>From the Mesa 2 home screen access the Settings control panel</vt:lpstr>
      <vt:lpstr>Select “Devices”, where the bluetooth control panel is located</vt:lpstr>
      <vt:lpstr>Select “Bluetooth” to access the bluetooth control panel</vt:lpstr>
      <vt:lpstr>Slide the Bluetooth slider to “ON” to enable Bluetooth.  Available devices will begin to appear in a list below</vt:lpstr>
      <vt:lpstr>Click on the “Arrow 100 xxx” or similar GPS bluetooth device, and click on “pair”. PC will display “connected”.  </vt:lpstr>
      <vt:lpstr>Check the outgoing com port assigned to the BT GPS; this is the port that you will select in ArcPad. Close the Settings control panel</vt:lpstr>
      <vt:lpstr>Launch ArcPad.  Select GPS Preferences.</vt:lpstr>
      <vt:lpstr>Select “NMEA 0183”, and select the com port for the connected bluetooth port. (baud rate setting not required for bluetooth connection). Press OK.</vt:lpstr>
      <vt:lpstr>Select GPS/Rangefinder Debug to confirm the connection works. NMEA data will display on the screen.</vt:lpstr>
      <vt:lpstr>Select GPS Position Window to confirm position data is being received.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Setup - Arrow 100 with Mesa 2 for ArcPad</dc:title>
  <dc:creator>John Florio</dc:creator>
  <cp:lastModifiedBy>O'Ryan J. Smith</cp:lastModifiedBy>
  <cp:revision>6</cp:revision>
  <dcterms:created xsi:type="dcterms:W3CDTF">2016-04-14T15:34:43Z</dcterms:created>
  <dcterms:modified xsi:type="dcterms:W3CDTF">2016-04-19T19:39:20Z</dcterms:modified>
</cp:coreProperties>
</file>